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6935-145B-4AFB-B568-6181EA23FE56}" type="datetimeFigureOut">
              <a:rPr lang="en-US" smtClean="0"/>
              <a:pPr/>
              <a:t>9/4/2019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7EA5D-B3D9-4769-85E0-44495A787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8580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79928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642918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Potassium Dichromate</a:t>
            </a:r>
            <a:r>
              <a:rPr lang="en-IN" sz="3200" dirty="0" smtClean="0"/>
              <a:t> is an orange to red </a:t>
            </a:r>
            <a:r>
              <a:rPr lang="en-IN" sz="3200" dirty="0" err="1" smtClean="0"/>
              <a:t>colored</a:t>
            </a:r>
            <a:r>
              <a:rPr lang="en-IN" sz="3200" dirty="0" smtClean="0"/>
              <a:t>, crystalline, inorganic compound that emits toxic chromium fumes upon heating. </a:t>
            </a:r>
            <a:r>
              <a:rPr lang="en-IN" sz="3200" b="1" dirty="0" smtClean="0"/>
              <a:t>Potassium dichromate</a:t>
            </a:r>
            <a:r>
              <a:rPr lang="en-IN" sz="3200" dirty="0" smtClean="0"/>
              <a:t> is highly corrosive and is a strong oxidizing agent.</a:t>
            </a:r>
            <a:endParaRPr lang="en-IN" sz="3200" dirty="0"/>
          </a:p>
        </p:txBody>
      </p:sp>
      <p:pic>
        <p:nvPicPr>
          <p:cNvPr id="2050" name="Picture 2" descr="C:\Users\Welcome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876"/>
            <a:ext cx="314732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477" y="1000108"/>
            <a:ext cx="6667547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732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26278"/>
            <a:ext cx="5643602" cy="52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837223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Welcome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2552700" cy="1790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114298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POTASSIUM PERMANGANATE</a:t>
            </a:r>
            <a:endParaRPr lang="en-IN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642919"/>
            <a:ext cx="1714512" cy="13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redox-titrimetry-p-k-mani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52" y="714357"/>
            <a:ext cx="7136343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potassium-permanganate-potassium-dichromate-one-of-the-excellent-tools-of-analysi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402" y="785794"/>
            <a:ext cx="7041191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5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908720"/>
            <a:ext cx="81369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548680"/>
            <a:ext cx="748883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9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836712"/>
            <a:ext cx="813690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160" y="1700808"/>
          <a:ext cx="807249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98"/>
                <a:gridCol w="1614498"/>
                <a:gridCol w="1614498"/>
                <a:gridCol w="1614498"/>
                <a:gridCol w="1614498"/>
              </a:tblGrid>
              <a:tr h="1188132">
                <a:tc>
                  <a:txBody>
                    <a:bodyPr/>
                    <a:lstStyle/>
                    <a:p>
                      <a:r>
                        <a:rPr lang="en-IN" dirty="0" smtClean="0"/>
                        <a:t>+2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+8/3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+7</a:t>
                      </a:r>
                      <a:endParaRPr lang="en-IN" dirty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en-IN" sz="2000" dirty="0" err="1" smtClean="0"/>
                        <a:t>MnO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Mn</a:t>
                      </a:r>
                      <a:r>
                        <a:rPr lang="en-IN" sz="1600" dirty="0" smtClean="0"/>
                        <a:t>3</a:t>
                      </a:r>
                      <a:r>
                        <a:rPr lang="en-IN" sz="2000" dirty="0" smtClean="0"/>
                        <a:t>O</a:t>
                      </a:r>
                      <a:r>
                        <a:rPr lang="en-IN" sz="1800" dirty="0" smtClean="0"/>
                        <a:t>4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M</a:t>
                      </a:r>
                      <a:r>
                        <a:rPr lang="en-IN" sz="1600" dirty="0" smtClean="0"/>
                        <a:t>n2</a:t>
                      </a:r>
                      <a:r>
                        <a:rPr lang="en-IN" sz="2000" dirty="0" smtClean="0"/>
                        <a:t>O</a:t>
                      </a:r>
                      <a:r>
                        <a:rPr lang="en-IN" sz="1600" dirty="0" smtClean="0"/>
                        <a:t>3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MnO</a:t>
                      </a:r>
                      <a:r>
                        <a:rPr lang="en-IN" sz="1800" dirty="0" smtClean="0"/>
                        <a:t>2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Mn</a:t>
                      </a:r>
                      <a:r>
                        <a:rPr lang="en-IN" sz="1600" dirty="0" smtClean="0"/>
                        <a:t>2</a:t>
                      </a:r>
                      <a:r>
                        <a:rPr lang="en-IN" sz="2000" dirty="0" smtClean="0"/>
                        <a:t>O</a:t>
                      </a:r>
                      <a:r>
                        <a:rPr lang="en-IN" sz="1800" dirty="0" smtClean="0"/>
                        <a:t>7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8072494" cy="158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980728"/>
            <a:ext cx="648072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</Words>
  <Application>Microsoft Office PowerPoint</Application>
  <PresentationFormat>On-screen Show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ismail - [2010]</cp:lastModifiedBy>
  <cp:revision>12</cp:revision>
  <dcterms:created xsi:type="dcterms:W3CDTF">2018-08-08T23:41:37Z</dcterms:created>
  <dcterms:modified xsi:type="dcterms:W3CDTF">2019-09-04T00:41:32Z</dcterms:modified>
</cp:coreProperties>
</file>